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E059DE-D739-47B2-847F-4BBDE97D81AF}" type="datetimeFigureOut">
              <a:rPr lang="th-TH" smtClean="0"/>
              <a:t>17/11/60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1DECBC-90F6-4532-B8F3-7F3D8AA732B4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228162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432560" y="1020712"/>
            <a:ext cx="7406640" cy="1472184"/>
          </a:xfrm>
        </p:spPr>
        <p:txBody>
          <a:bodyPr anchor="b">
            <a:normAutofit/>
          </a:bodyPr>
          <a:lstStyle>
            <a:lvl1pPr algn="ctr">
              <a:defRPr sz="4400" b="1">
                <a:latin typeface="TH Sarabun New" panose="020B0500040200020003" pitchFamily="34" charset="-34"/>
                <a:cs typeface="TH Sarabun New" panose="020B0500040200020003" pitchFamily="34" charset="-34"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03648" y="3356992"/>
            <a:ext cx="7406640" cy="965752"/>
          </a:xfrm>
        </p:spPr>
        <p:txBody>
          <a:bodyPr tIns="0"/>
          <a:lstStyle>
            <a:lvl1pPr marL="27432" indent="0" algn="ctr">
              <a:buNone/>
              <a:defRPr sz="2600">
                <a:solidFill>
                  <a:srgbClr val="0000CC"/>
                </a:solidFill>
                <a:latin typeface="TH Sarabun New" panose="020B0500040200020003" pitchFamily="34" charset="-34"/>
                <a:cs typeface="TH Sarabun New" panose="020B0500040200020003" pitchFamily="34" charset="-34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A9402E7-1075-4CAE-9756-EA76566BE5C0}" type="datetime1">
              <a:rPr lang="th-TH" smtClean="0"/>
              <a:t>17/11/60</a:t>
            </a:fld>
            <a:endParaRPr lang="th-TH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683BF0-8196-452A-9105-A94B8F318378}" type="slidenum">
              <a:rPr lang="th-TH" smtClean="0"/>
              <a:t>‹#›</a:t>
            </a:fld>
            <a:endParaRPr lang="th-TH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D4D5619-54BC-4D87-8365-F4EAC124A3F8}" type="datetime1">
              <a:rPr lang="th-TH" smtClean="0"/>
              <a:t>17/11/60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683BF0-8196-452A-9105-A94B8F318378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18488BF-8879-4B5A-B912-F671673FC82B}" type="datetime1">
              <a:rPr lang="th-TH" smtClean="0"/>
              <a:t>17/11/60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683BF0-8196-452A-9105-A94B8F318378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0000CC"/>
              </a:buClr>
              <a:defRPr>
                <a:solidFill>
                  <a:srgbClr val="0000CC"/>
                </a:solidFill>
              </a:defRPr>
            </a:lvl1pPr>
            <a:lvl2pPr>
              <a:buClrTx/>
              <a:defRPr/>
            </a:lvl2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A29B56-0B4A-49B4-947F-C25B5FAC55EF}" type="datetime1">
              <a:rPr lang="th-TH" smtClean="0"/>
              <a:t>17/11/60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683BF0-8196-452A-9105-A94B8F318378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732F61-32CA-4AF7-84A4-7D6164476AAE}" type="datetime1">
              <a:rPr lang="th-TH" smtClean="0"/>
              <a:t>17/11/60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683BF0-8196-452A-9105-A94B8F318378}" type="slidenum">
              <a:rPr lang="th-TH" smtClean="0"/>
              <a:t>‹#›</a:t>
            </a:fld>
            <a:endParaRPr lang="th-TH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56A4CD-0D30-4EF9-9A81-03DE7AF65F22}" type="datetime1">
              <a:rPr lang="th-TH" smtClean="0"/>
              <a:t>17/11/60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683BF0-8196-452A-9105-A94B8F318378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5CE9EF8-7A02-4803-BE3A-98B5C7C7E323}" type="datetime1">
              <a:rPr lang="th-TH" smtClean="0"/>
              <a:t>17/11/60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683BF0-8196-452A-9105-A94B8F318378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FBB559-D0D9-47DF-A00E-314C0E14ABFA}" type="datetime1">
              <a:rPr lang="th-TH" smtClean="0"/>
              <a:t>17/11/60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683BF0-8196-452A-9105-A94B8F318378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30FD916-0455-4661-B8EA-3F3D94894738}" type="datetime1">
              <a:rPr lang="th-TH" smtClean="0"/>
              <a:t>17/11/60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683BF0-8196-452A-9105-A94B8F318378}" type="slidenum">
              <a:rPr lang="th-TH" smtClean="0"/>
              <a:t>‹#›</a:t>
            </a:fld>
            <a:endParaRPr lang="th-TH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28650A2-EE27-4533-A7F4-F1FB37D0EF12}" type="datetime1">
              <a:rPr lang="th-TH" smtClean="0"/>
              <a:t>17/11/60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683BF0-8196-452A-9105-A94B8F318378}" type="slidenum">
              <a:rPr lang="th-TH" smtClean="0"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FC69545-6F60-4E08-9FA8-F6EB1C67800E}" type="datetime1">
              <a:rPr lang="th-TH" smtClean="0"/>
              <a:t>17/11/60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A683BF0-8196-452A-9105-A94B8F318378}" type="slidenum">
              <a:rPr lang="th-TH" smtClean="0"/>
              <a:t>‹#›</a:t>
            </a:fld>
            <a:endParaRPr lang="th-TH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>
              <a:latin typeface="TH Sarabun New" panose="020B0500040200020003" pitchFamily="34" charset="-34"/>
              <a:cs typeface="TH Sarabun New" panose="020B0500040200020003" pitchFamily="34" charset="-34"/>
            </a:endParaRPr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2220024E-1FC4-4F1C-816B-CB2DA3B31F9B}" type="datetime1">
              <a:rPr lang="th-TH" smtClean="0"/>
              <a:t>17/11/60</a:t>
            </a:fld>
            <a:endParaRPr lang="th-TH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th-TH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A683BF0-8196-452A-9105-A94B8F318378}" type="slidenum">
              <a:rPr lang="th-TH" smtClean="0"/>
              <a:t>‹#›</a:t>
            </a:fld>
            <a:endParaRPr lang="th-TH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3" cstate="print">
            <a:extLst/>
          </a:blip>
          <a:stretch>
            <a:fillRect/>
          </a:stretch>
        </p:blipFill>
        <p:spPr bwMode="auto">
          <a:xfrm>
            <a:off x="247713" y="6093296"/>
            <a:ext cx="581916" cy="581336"/>
          </a:xfrm>
          <a:prstGeom prst="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TH Sarabun New" panose="020B0500040200020003" pitchFamily="34" charset="-34"/>
          <a:ea typeface="+mn-ea"/>
          <a:cs typeface="TH Sarabun New" panose="020B0500040200020003" pitchFamily="34" charset="-34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TH Sarabun New" panose="020B0500040200020003" pitchFamily="34" charset="-34"/>
          <a:ea typeface="+mn-ea"/>
          <a:cs typeface="TH Sarabun New" panose="020B0500040200020003" pitchFamily="34" charset="-34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TH Sarabun New" panose="020B0500040200020003" pitchFamily="34" charset="-34"/>
          <a:ea typeface="+mn-ea"/>
          <a:cs typeface="TH Sarabun New" panose="020B0500040200020003" pitchFamily="34" charset="-34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TH Sarabun New" panose="020B0500040200020003" pitchFamily="34" charset="-34"/>
          <a:ea typeface="+mn-ea"/>
          <a:cs typeface="TH Sarabun New" panose="020B0500040200020003" pitchFamily="34" charset="-34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TH Sarabun New" panose="020B0500040200020003" pitchFamily="34" charset="-34"/>
          <a:ea typeface="+mn-ea"/>
          <a:cs typeface="TH Sarabun New" panose="020B0500040200020003" pitchFamily="34" charset="-34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h-TH" dirty="0" smtClean="0"/>
              <a:t>การบ้านชิ้นที่ </a:t>
            </a:r>
            <a:r>
              <a:rPr lang="en-US" dirty="0" smtClean="0"/>
              <a:t>2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h-TH" dirty="0" smtClean="0"/>
              <a:t>การวิเคราะห์สาเหตุและทางเลือกในการแก้ปัญหา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3BF0-8196-452A-9105-A94B8F318378}" type="slidenum">
              <a:rPr lang="th-TH" smtClean="0"/>
              <a:t>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926838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Output1: </a:t>
            </a:r>
            <a:r>
              <a:rPr lang="th-TH" sz="4400" dirty="0"/>
              <a:t>รายงาน </a:t>
            </a:r>
            <a:r>
              <a:rPr lang="en-US" sz="4400" dirty="0"/>
              <a:t>8-10 </a:t>
            </a:r>
            <a:r>
              <a:rPr lang="th-TH" sz="4400" dirty="0"/>
              <a:t>หน้า </a:t>
            </a:r>
            <a:r>
              <a:rPr lang="th-TH" sz="4400" dirty="0" smtClean="0"/>
              <a:t/>
            </a:r>
            <a:br>
              <a:rPr lang="th-TH" sz="4400" dirty="0" smtClean="0"/>
            </a:br>
            <a:r>
              <a:rPr lang="th-TH" sz="3100" dirty="0" smtClean="0"/>
              <a:t>(</a:t>
            </a:r>
            <a:r>
              <a:rPr lang="th-TH" sz="3100" dirty="0"/>
              <a:t>ไม่รวมปก </a:t>
            </a:r>
            <a:r>
              <a:rPr lang="th-TH" sz="3100" dirty="0" smtClean="0"/>
              <a:t>กราฟ แผนภูมิ ตาราง </a:t>
            </a:r>
            <a:r>
              <a:rPr lang="th-TH" sz="3100" dirty="0"/>
              <a:t>ภาพ เอกสารอ้างอิง</a:t>
            </a:r>
            <a:r>
              <a:rPr lang="th-TH" sz="3100" dirty="0" smtClean="0"/>
              <a:t>)</a:t>
            </a:r>
            <a:r>
              <a:rPr lang="en-US" sz="3100" dirty="0" smtClean="0"/>
              <a:t> 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608" y="1447800"/>
            <a:ext cx="7848872" cy="5293568"/>
          </a:xfrm>
        </p:spPr>
        <p:txBody>
          <a:bodyPr>
            <a:normAutofit fontScale="77500" lnSpcReduction="20000"/>
          </a:bodyPr>
          <a:lstStyle/>
          <a:p>
            <a:r>
              <a:rPr lang="th-TH" dirty="0" smtClean="0"/>
              <a:t>ปก</a:t>
            </a:r>
          </a:p>
          <a:p>
            <a:r>
              <a:rPr lang="th-TH" dirty="0" smtClean="0"/>
              <a:t>หลักการและเหตุผล วัตถุประสงค์</a:t>
            </a:r>
          </a:p>
          <a:p>
            <a:pPr lvl="1"/>
            <a:r>
              <a:rPr lang="th-TH" dirty="0"/>
              <a:t>เลือกปัญหาสุขภาพ</a:t>
            </a:r>
            <a:r>
              <a:rPr lang="th-TH" dirty="0" smtClean="0"/>
              <a:t>หรือการบริการหรือ </a:t>
            </a:r>
            <a:r>
              <a:rPr lang="en-US" dirty="0" smtClean="0"/>
              <a:t>health need 1 </a:t>
            </a:r>
            <a:r>
              <a:rPr lang="th-TH" dirty="0"/>
              <a:t>รายการ จากการบ้านชิ้นที่ </a:t>
            </a:r>
            <a:r>
              <a:rPr lang="en-US" dirty="0" smtClean="0"/>
              <a:t>1</a:t>
            </a:r>
            <a:endParaRPr lang="th-TH" dirty="0" smtClean="0"/>
          </a:p>
          <a:p>
            <a:r>
              <a:rPr lang="th-TH" dirty="0" smtClean="0"/>
              <a:t>วิธีการศึกษา</a:t>
            </a:r>
          </a:p>
          <a:p>
            <a:pPr lvl="1"/>
            <a:r>
              <a:rPr lang="th-TH" dirty="0" smtClean="0"/>
              <a:t>แหล่งข้อมูล และวิธีการกำหนดปัจจัยที่เกี่ยวข้องกับปัญหาสุขภาพหรือการบริการ, </a:t>
            </a:r>
            <a:r>
              <a:rPr lang="en-US" dirty="0" smtClean="0"/>
              <a:t>health need</a:t>
            </a:r>
          </a:p>
          <a:p>
            <a:pPr lvl="1"/>
            <a:r>
              <a:rPr lang="th-TH" dirty="0" smtClean="0"/>
              <a:t>วิเคราะห์ข้อมูลเอง และ</a:t>
            </a:r>
            <a:r>
              <a:rPr lang="en-US" dirty="0" smtClean="0"/>
              <a:t>/</a:t>
            </a:r>
            <a:r>
              <a:rPr lang="th-TH" dirty="0" smtClean="0"/>
              <a:t>หรือ ทบทวนวรรณกรรม</a:t>
            </a:r>
          </a:p>
          <a:p>
            <a:r>
              <a:rPr lang="th-TH" dirty="0" smtClean="0"/>
              <a:t>ผลการศึกษา</a:t>
            </a:r>
          </a:p>
          <a:p>
            <a:pPr lvl="1"/>
            <a:r>
              <a:rPr lang="th-TH" dirty="0" smtClean="0"/>
              <a:t>ปัจจัยที่เกี่ยวข้องกับปัญหา</a:t>
            </a:r>
            <a:r>
              <a:rPr lang="th-TH" dirty="0"/>
              <a:t>สุขภาพหรือการบริการ, </a:t>
            </a:r>
            <a:r>
              <a:rPr lang="en-US" dirty="0"/>
              <a:t>health need </a:t>
            </a:r>
            <a:r>
              <a:rPr lang="th-TH" dirty="0" smtClean="0"/>
              <a:t>อย่างน้อย </a:t>
            </a:r>
            <a:r>
              <a:rPr lang="en-US" dirty="0" smtClean="0"/>
              <a:t>5 </a:t>
            </a:r>
            <a:r>
              <a:rPr lang="th-TH" dirty="0"/>
              <a:t>รายการ</a:t>
            </a:r>
            <a:endParaRPr lang="en-US" dirty="0"/>
          </a:p>
          <a:p>
            <a:pPr lvl="2"/>
            <a:r>
              <a:rPr lang="th-TH" dirty="0" smtClean="0"/>
              <a:t>ความชุกของปัจจัยที่เกี่ยวข้อง ในเขตสุขภาพ</a:t>
            </a:r>
          </a:p>
          <a:p>
            <a:pPr lvl="2"/>
            <a:r>
              <a:rPr lang="th-TH" dirty="0" smtClean="0"/>
              <a:t>ขนาดของความสัมพันธ์ระหว่างปัจจัยและปัญหาสุขภาพ </a:t>
            </a:r>
            <a:r>
              <a:rPr lang="en-US" dirty="0" smtClean="0"/>
              <a:t>: RR, OR, PR</a:t>
            </a:r>
            <a:endParaRPr lang="th-TH" dirty="0" smtClean="0"/>
          </a:p>
          <a:p>
            <a:pPr lvl="1"/>
            <a:r>
              <a:rPr lang="th-TH" dirty="0" smtClean="0"/>
              <a:t>ผลการวัดผลกระทบของปัจจัยต่างๆต่อปัญหาสุขภาพหรือการบริหาร ทั้ง </a:t>
            </a:r>
            <a:r>
              <a:rPr lang="en-US" dirty="0" smtClean="0"/>
              <a:t>5 </a:t>
            </a:r>
            <a:r>
              <a:rPr lang="th-TH" dirty="0" smtClean="0"/>
              <a:t>ปัจจัย</a:t>
            </a:r>
          </a:p>
          <a:p>
            <a:r>
              <a:rPr lang="th-TH" dirty="0" smtClean="0"/>
              <a:t>อภิปราย และ สรุป</a:t>
            </a:r>
          </a:p>
          <a:p>
            <a:pPr lvl="1"/>
            <a:r>
              <a:rPr lang="th-TH" dirty="0" smtClean="0"/>
              <a:t>ผลกระทบของปัจจัยในเขตบริการสุขภาพของตนเองแตกต่างหรือเหมือนกับที่อื่นอย่างไร</a:t>
            </a:r>
          </a:p>
          <a:p>
            <a:pPr lvl="1"/>
            <a:r>
              <a:rPr lang="th-TH" dirty="0" smtClean="0"/>
              <a:t>ปัจจัยใดที่น่าจะเป็นทางเลือกในการแก้ปัญหาสุขภาพที่เหมาะสมในเขตบริการสุขภาพ</a:t>
            </a:r>
          </a:p>
          <a:p>
            <a:r>
              <a:rPr lang="th-TH" dirty="0" smtClean="0"/>
              <a:t>เอกสารอ้างอิง </a:t>
            </a:r>
            <a:r>
              <a:rPr lang="en-US" dirty="0" smtClean="0"/>
              <a:t>: </a:t>
            </a:r>
            <a:r>
              <a:rPr lang="th-TH" dirty="0" smtClean="0"/>
              <a:t>แบบแวนคู</a:t>
            </a:r>
            <a:r>
              <a:rPr lang="th-TH" dirty="0" err="1" smtClean="0"/>
              <a:t>เวอร์</a:t>
            </a:r>
            <a:r>
              <a:rPr lang="th-TH" dirty="0" smtClean="0"/>
              <a:t> (</a:t>
            </a:r>
            <a:r>
              <a:rPr lang="en-US" dirty="0" smtClean="0"/>
              <a:t>Vancouver style)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3BF0-8196-452A-9105-A94B8F318378}" type="slidenum">
              <a:rPr lang="th-TH" smtClean="0"/>
              <a:t>2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194466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Output2: </a:t>
            </a:r>
            <a:r>
              <a:rPr lang="th-TH" dirty="0" smtClean="0"/>
              <a:t>สไลด์นำเสนอ </a:t>
            </a:r>
            <a:r>
              <a:rPr lang="en-US" dirty="0" smtClean="0"/>
              <a:t>12 </a:t>
            </a:r>
            <a:r>
              <a:rPr lang="th-TH" dirty="0" smtClean="0"/>
              <a:t>นาที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Title 1 </a:t>
            </a:r>
            <a:r>
              <a:rPr lang="th-TH" dirty="0" smtClean="0"/>
              <a:t>สไลด์</a:t>
            </a:r>
          </a:p>
          <a:p>
            <a:r>
              <a:rPr lang="th-TH" dirty="0" smtClean="0"/>
              <a:t>หลักการและเหตุผล </a:t>
            </a:r>
            <a:r>
              <a:rPr lang="en-US" dirty="0" smtClean="0"/>
              <a:t>1-2 </a:t>
            </a:r>
            <a:r>
              <a:rPr lang="th-TH" dirty="0" smtClean="0"/>
              <a:t>สไลด์</a:t>
            </a:r>
          </a:p>
          <a:p>
            <a:r>
              <a:rPr lang="th-TH" dirty="0" smtClean="0"/>
              <a:t>วัตถุประสงค์ </a:t>
            </a:r>
            <a:r>
              <a:rPr lang="en-US" dirty="0" smtClean="0"/>
              <a:t>1 </a:t>
            </a:r>
            <a:r>
              <a:rPr lang="th-TH" dirty="0" smtClean="0"/>
              <a:t>สไลด์</a:t>
            </a:r>
          </a:p>
          <a:p>
            <a:r>
              <a:rPr lang="th-TH" dirty="0" smtClean="0"/>
              <a:t>วิธีการศึกษา </a:t>
            </a:r>
            <a:r>
              <a:rPr lang="en-US" dirty="0" smtClean="0"/>
              <a:t>2-3 </a:t>
            </a:r>
            <a:r>
              <a:rPr lang="th-TH" dirty="0" smtClean="0"/>
              <a:t>สไลด์</a:t>
            </a:r>
          </a:p>
          <a:p>
            <a:r>
              <a:rPr lang="th-TH" dirty="0" smtClean="0"/>
              <a:t>ผลการศึกษา </a:t>
            </a:r>
            <a:r>
              <a:rPr lang="en-US" dirty="0" smtClean="0"/>
              <a:t>5-6 </a:t>
            </a:r>
            <a:r>
              <a:rPr lang="th-TH" dirty="0" smtClean="0"/>
              <a:t>สไลด์</a:t>
            </a:r>
          </a:p>
          <a:p>
            <a:r>
              <a:rPr lang="th-TH" dirty="0" smtClean="0"/>
              <a:t>อภิปรายผล </a:t>
            </a:r>
            <a:r>
              <a:rPr lang="en-US" dirty="0" smtClean="0"/>
              <a:t>1-2 </a:t>
            </a:r>
            <a:r>
              <a:rPr lang="th-TH" dirty="0" smtClean="0"/>
              <a:t>สไลด์</a:t>
            </a:r>
          </a:p>
          <a:p>
            <a:pPr marL="82296" indent="0">
              <a:buNone/>
            </a:pPr>
            <a:endParaRPr lang="th-TH" dirty="0" smtClean="0"/>
          </a:p>
          <a:p>
            <a:pPr lvl="2"/>
            <a:endParaRPr lang="th-TH" dirty="0" smtClean="0"/>
          </a:p>
          <a:p>
            <a:pPr lvl="2"/>
            <a:endParaRPr lang="th-TH" dirty="0" smtClean="0"/>
          </a:p>
          <a:p>
            <a:pPr lvl="2"/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3BF0-8196-452A-9105-A94B8F318378}" type="slidenum">
              <a:rPr lang="th-TH" smtClean="0"/>
              <a:t>3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962579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กำหนดเวลา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h-TH" dirty="0" smtClean="0"/>
              <a:t>ส่งงานทาง </a:t>
            </a:r>
            <a:r>
              <a:rPr lang="en-US" dirty="0" smtClean="0"/>
              <a:t>e-mail</a:t>
            </a:r>
          </a:p>
          <a:p>
            <a:pPr lvl="1"/>
            <a:r>
              <a:rPr lang="th-TH" sz="4300" b="1" dirty="0" smtClean="0">
                <a:solidFill>
                  <a:srgbClr val="FF0000"/>
                </a:solidFill>
              </a:rPr>
              <a:t> </a:t>
            </a:r>
            <a:r>
              <a:rPr lang="en-US" sz="4300" b="1" dirty="0" smtClean="0">
                <a:solidFill>
                  <a:srgbClr val="FF0000"/>
                </a:solidFill>
              </a:rPr>
              <a:t>r8wayhna@gmail.com</a:t>
            </a:r>
            <a:endParaRPr lang="en-US" sz="4300" b="1" dirty="0" smtClean="0">
              <a:solidFill>
                <a:srgbClr val="FF0000"/>
              </a:solidFill>
            </a:endParaRPr>
          </a:p>
          <a:p>
            <a:r>
              <a:rPr lang="th-TH" dirty="0"/>
              <a:t>แก้ไขการบ้านชิ้นที่ </a:t>
            </a:r>
            <a:r>
              <a:rPr lang="en-US" dirty="0" smtClean="0"/>
              <a:t>1 (</a:t>
            </a:r>
            <a:r>
              <a:rPr lang="th-TH" dirty="0" smtClean="0"/>
              <a:t>รายงาน และ </a:t>
            </a:r>
            <a:r>
              <a:rPr lang="en-US" dirty="0" smtClean="0"/>
              <a:t>presentation)</a:t>
            </a:r>
            <a:endParaRPr lang="th-TH" dirty="0"/>
          </a:p>
          <a:p>
            <a:pPr lvl="1"/>
            <a:r>
              <a:rPr lang="en-US" dirty="0" smtClean="0"/>
              <a:t>2 </a:t>
            </a:r>
            <a:r>
              <a:rPr lang="th-TH" dirty="0"/>
              <a:t>ธ.ค. </a:t>
            </a:r>
            <a:r>
              <a:rPr lang="en-US" dirty="0"/>
              <a:t>60 </a:t>
            </a:r>
          </a:p>
          <a:p>
            <a:pPr lvl="1"/>
            <a:r>
              <a:rPr lang="th-TH" dirty="0" smtClean="0"/>
              <a:t>ตั้งชื่อ </a:t>
            </a:r>
            <a:r>
              <a:rPr lang="en-US" dirty="0" smtClean="0"/>
              <a:t>e-mail: </a:t>
            </a:r>
            <a:r>
              <a:rPr lang="th-TH" dirty="0" smtClean="0"/>
              <a:t>ส่งงานชิ้นที่ </a:t>
            </a:r>
            <a:r>
              <a:rPr lang="en-US" dirty="0" smtClean="0"/>
              <a:t>1 (</a:t>
            </a:r>
            <a:r>
              <a:rPr lang="th-TH" dirty="0" smtClean="0"/>
              <a:t>แก้ไข)</a:t>
            </a:r>
            <a:r>
              <a:rPr lang="en-US" dirty="0" smtClean="0"/>
              <a:t> </a:t>
            </a:r>
            <a:r>
              <a:rPr lang="th-TH" dirty="0" smtClean="0"/>
              <a:t>จังหวัด</a:t>
            </a:r>
            <a:r>
              <a:rPr lang="en-US" dirty="0" smtClean="0"/>
              <a:t>/</a:t>
            </a:r>
            <a:r>
              <a:rPr lang="th-TH" dirty="0" smtClean="0"/>
              <a:t>รพ.</a:t>
            </a:r>
            <a:r>
              <a:rPr lang="en-US" dirty="0" smtClean="0"/>
              <a:t>/</a:t>
            </a:r>
            <a:r>
              <a:rPr lang="th-TH" dirty="0" smtClean="0"/>
              <a:t>สคร.</a:t>
            </a:r>
            <a:r>
              <a:rPr lang="en-US" dirty="0" smtClean="0"/>
              <a:t>/</a:t>
            </a:r>
            <a:r>
              <a:rPr lang="th-TH" dirty="0" smtClean="0"/>
              <a:t>เขตบริการ</a:t>
            </a:r>
            <a:r>
              <a:rPr lang="en-US" dirty="0" smtClean="0"/>
              <a:t> ……..</a:t>
            </a:r>
            <a:endParaRPr lang="th-TH" dirty="0" smtClean="0"/>
          </a:p>
          <a:p>
            <a:r>
              <a:rPr lang="th-TH" dirty="0" smtClean="0"/>
              <a:t>การบ้านชิ้นที่ </a:t>
            </a:r>
            <a:r>
              <a:rPr lang="en-US" dirty="0" smtClean="0"/>
              <a:t>2 (</a:t>
            </a:r>
            <a:r>
              <a:rPr lang="th-TH" dirty="0" smtClean="0"/>
              <a:t>รายงาน และ </a:t>
            </a:r>
            <a:r>
              <a:rPr lang="en-US" dirty="0" smtClean="0"/>
              <a:t>presentation)</a:t>
            </a:r>
            <a:endParaRPr lang="th-TH" dirty="0" smtClean="0"/>
          </a:p>
          <a:p>
            <a:pPr lvl="1"/>
            <a:r>
              <a:rPr lang="th-TH" dirty="0" smtClean="0"/>
              <a:t>รายงาน</a:t>
            </a:r>
            <a:r>
              <a:rPr lang="en-US" dirty="0" smtClean="0"/>
              <a:t>, presentation </a:t>
            </a:r>
            <a:r>
              <a:rPr lang="en-US" dirty="0"/>
              <a:t>23 </a:t>
            </a:r>
            <a:r>
              <a:rPr lang="th-TH" dirty="0"/>
              <a:t>ธ.ค. </a:t>
            </a:r>
            <a:r>
              <a:rPr lang="en-US" dirty="0"/>
              <a:t>60 </a:t>
            </a:r>
            <a:endParaRPr lang="en-US" dirty="0" smtClean="0"/>
          </a:p>
          <a:p>
            <a:pPr lvl="1"/>
            <a:r>
              <a:rPr lang="th-TH" dirty="0" smtClean="0"/>
              <a:t>ตั้ง</a:t>
            </a:r>
            <a:r>
              <a:rPr lang="th-TH" dirty="0"/>
              <a:t>ชื่อ </a:t>
            </a:r>
            <a:r>
              <a:rPr lang="en-US" dirty="0"/>
              <a:t>e-mail: </a:t>
            </a:r>
            <a:r>
              <a:rPr lang="th-TH" dirty="0"/>
              <a:t>ส่งงานชิ้นที่ </a:t>
            </a:r>
            <a:r>
              <a:rPr lang="en-US" dirty="0" smtClean="0"/>
              <a:t>2 </a:t>
            </a:r>
            <a:r>
              <a:rPr lang="th-TH" dirty="0"/>
              <a:t>จังหวัด</a:t>
            </a:r>
            <a:r>
              <a:rPr lang="en-US" dirty="0"/>
              <a:t>/</a:t>
            </a:r>
            <a:r>
              <a:rPr lang="th-TH" dirty="0"/>
              <a:t>รพ.</a:t>
            </a:r>
            <a:r>
              <a:rPr lang="en-US" dirty="0"/>
              <a:t>/</a:t>
            </a:r>
            <a:r>
              <a:rPr lang="th-TH" dirty="0"/>
              <a:t>สคร.</a:t>
            </a:r>
            <a:r>
              <a:rPr lang="en-US" dirty="0"/>
              <a:t>/</a:t>
            </a:r>
            <a:r>
              <a:rPr lang="th-TH" dirty="0"/>
              <a:t>เขตบริการ</a:t>
            </a:r>
            <a:r>
              <a:rPr lang="en-US" dirty="0"/>
              <a:t> ……..</a:t>
            </a:r>
            <a:endParaRPr lang="th-TH" dirty="0"/>
          </a:p>
          <a:p>
            <a:r>
              <a:rPr lang="th-TH" dirty="0" smtClean="0"/>
              <a:t>การเรียน ระยะที่ </a:t>
            </a:r>
            <a:r>
              <a:rPr lang="en-US" dirty="0" smtClean="0"/>
              <a:t>3</a:t>
            </a:r>
          </a:p>
          <a:p>
            <a:pPr lvl="1"/>
            <a:r>
              <a:rPr lang="en-US" dirty="0" smtClean="0"/>
              <a:t>3 – 5 </a:t>
            </a:r>
            <a:r>
              <a:rPr lang="th-TH" dirty="0"/>
              <a:t>ม</a:t>
            </a:r>
            <a:r>
              <a:rPr lang="th-TH" dirty="0" smtClean="0"/>
              <a:t>.ค. </a:t>
            </a:r>
            <a:r>
              <a:rPr lang="en-US" dirty="0" smtClean="0"/>
              <a:t>2561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683BF0-8196-452A-9105-A94B8F318378}" type="slidenum">
              <a:rPr lang="th-TH" smtClean="0"/>
              <a:t>4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24276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1048</TotalTime>
  <Words>282</Words>
  <Application>Microsoft Office PowerPoint</Application>
  <PresentationFormat>นำเสนอทางหน้าจอ (4:3)</PresentationFormat>
  <Paragraphs>42</Paragraphs>
  <Slides>4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1</vt:i4>
      </vt:variant>
      <vt:variant>
        <vt:lpstr>ชื่อเรื่องภาพนิ่ง</vt:lpstr>
      </vt:variant>
      <vt:variant>
        <vt:i4>4</vt:i4>
      </vt:variant>
    </vt:vector>
  </HeadingPairs>
  <TitlesOfParts>
    <vt:vector size="5" baseType="lpstr">
      <vt:lpstr>Solstice</vt:lpstr>
      <vt:lpstr>การบ้านชิ้นที่ 2</vt:lpstr>
      <vt:lpstr>Output1: รายงาน 8-10 หน้า  (ไม่รวมปก กราฟ แผนภูมิ ตาราง ภาพ เอกสารอ้างอิง) </vt:lpstr>
      <vt:lpstr>Output2: สไลด์นำเสนอ 12 นาที</vt:lpstr>
      <vt:lpstr>กำหนดเวลา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มาตรการป้องกันควบคุมโรคและภัยสุขภาพที่น่าจับตามอง ปี 2558</dc:title>
  <dc:creator>Corporate Edition</dc:creator>
  <cp:lastModifiedBy>เขตแปด</cp:lastModifiedBy>
  <cp:revision>59</cp:revision>
  <dcterms:created xsi:type="dcterms:W3CDTF">2015-01-14T04:36:18Z</dcterms:created>
  <dcterms:modified xsi:type="dcterms:W3CDTF">2017-11-17T08:36:36Z</dcterms:modified>
</cp:coreProperties>
</file>